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57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701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773E-14CE-8B49-8849-BB3842B65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Hydration Recreation!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9C999-C6D1-3640-8D8D-4B32A896C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Terminal Add</a:t>
            </a:r>
          </a:p>
        </p:txBody>
      </p:sp>
    </p:spTree>
    <p:extLst>
      <p:ext uri="{BB962C8B-B14F-4D97-AF65-F5344CB8AC3E}">
        <p14:creationId xmlns:p14="http://schemas.microsoft.com/office/powerpoint/2010/main" val="179413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3A36-FD84-6246-B10F-4F074AB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play:</a:t>
            </a:r>
          </a:p>
        </p:txBody>
      </p:sp>
    </p:spTree>
    <p:extLst>
      <p:ext uri="{BB962C8B-B14F-4D97-AF65-F5344CB8AC3E}">
        <p14:creationId xmlns:p14="http://schemas.microsoft.com/office/powerpoint/2010/main" val="25541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DD8D-11DB-B241-B594-DFB95B44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E08F-6741-2248-81E6-93D7FB1358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D6611-58CD-CD4F-B289-70436AC0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56468"/>
            <a:ext cx="11536514" cy="63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4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CC850-EE29-9943-A3E4-E45170E8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99" y="519051"/>
            <a:ext cx="8877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2F36-C484-1042-A05A-801E2F00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B455-C211-8443-BC6C-822E612AC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72A92-2CDB-AD43-8906-757DCF1E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36" y="1925049"/>
            <a:ext cx="7861101" cy="43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A1B2-AC42-344E-8B0D-7B929B92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47FF-DC66-3042-99ED-9C474D8747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46FFA-BEBF-2241-85E1-6A28F809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43" y="618517"/>
            <a:ext cx="8877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1D5E-3105-264F-A3D4-70FD7A1F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51052-9443-8C4E-B261-0D381D8B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714170"/>
            <a:ext cx="10160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83C3-2E23-164C-8FFA-632EAED3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F5E17-7741-744B-B56E-9BB2AEB1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15" y="2859945"/>
            <a:ext cx="8293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E67B-BAAA-1E49-92C9-976AA2C8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and Evaluation: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9B5C09-9A89-B349-9833-F1D4037605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84250" y="3113881"/>
            <a:ext cx="10223500" cy="1930400"/>
          </a:xfrm>
        </p:spPr>
      </p:pic>
    </p:spTree>
    <p:extLst>
      <p:ext uri="{BB962C8B-B14F-4D97-AF65-F5344CB8AC3E}">
        <p14:creationId xmlns:p14="http://schemas.microsoft.com/office/powerpoint/2010/main" val="204607044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12</TotalTime>
  <Words>21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Droplet</vt:lpstr>
      <vt:lpstr>Hydration Recreation!</vt:lpstr>
      <vt:lpstr>Game play:</vt:lpstr>
      <vt:lpstr>PowerPoint Presentation</vt:lpstr>
      <vt:lpstr>PowerPoint Presentation</vt:lpstr>
      <vt:lpstr>Readability:</vt:lpstr>
      <vt:lpstr>PowerPoint Presentation</vt:lpstr>
      <vt:lpstr>Input validation:</vt:lpstr>
      <vt:lpstr>Input validation:</vt:lpstr>
      <vt:lpstr>Calculation and Evaluation: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Hydration Recreation!</dc:title>
  <dc:creator>Microsoft Office User</dc:creator>
  <cp:lastModifiedBy>Microsoft Office User</cp:lastModifiedBy>
  <cp:revision>2</cp:revision>
  <dcterms:created xsi:type="dcterms:W3CDTF">2020-04-27T10:32:07Z</dcterms:created>
  <dcterms:modified xsi:type="dcterms:W3CDTF">2020-04-27T10:45:05Z</dcterms:modified>
</cp:coreProperties>
</file>